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8" Type="http://schemas.openxmlformats.org/officeDocument/2006/relationships/image" Target="../media/image145.png"/><Relationship Id="rId19" Type="http://schemas.openxmlformats.org/officeDocument/2006/relationships/image" Target="../media/image146.png"/><Relationship Id="rId20" Type="http://schemas.openxmlformats.org/officeDocument/2006/relationships/image" Target="../media/image147.png"/><Relationship Id="rId21" Type="http://schemas.openxmlformats.org/officeDocument/2006/relationships/image" Target="../media/image148.png"/><Relationship Id="rId22" Type="http://schemas.openxmlformats.org/officeDocument/2006/relationships/image" Target="../media/image149.png"/><Relationship Id="rId23" Type="http://schemas.openxmlformats.org/officeDocument/2006/relationships/image" Target="../media/image150.png"/><Relationship Id="rId24" Type="http://schemas.openxmlformats.org/officeDocument/2006/relationships/image" Target="../media/image151.png"/><Relationship Id="rId25" Type="http://schemas.openxmlformats.org/officeDocument/2006/relationships/image" Target="../media/image152.png"/><Relationship Id="rId26" Type="http://schemas.openxmlformats.org/officeDocument/2006/relationships/image" Target="../media/image153.png"/><Relationship Id="rId27" Type="http://schemas.openxmlformats.org/officeDocument/2006/relationships/image" Target="../media/image154.png"/><Relationship Id="rId28" Type="http://schemas.openxmlformats.org/officeDocument/2006/relationships/image" Target="../media/image155.png"/><Relationship Id="rId29" Type="http://schemas.openxmlformats.org/officeDocument/2006/relationships/image" Target="../media/image156.png"/><Relationship Id="rId30" Type="http://schemas.openxmlformats.org/officeDocument/2006/relationships/image" Target="../media/image15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Relationship Id="rId17" Type="http://schemas.openxmlformats.org/officeDocument/2006/relationships/image" Target="../media/image173.png"/><Relationship Id="rId18" Type="http://schemas.openxmlformats.org/officeDocument/2006/relationships/image" Target="../media/image174.png"/><Relationship Id="rId19" Type="http://schemas.openxmlformats.org/officeDocument/2006/relationships/image" Target="../media/image175.png"/><Relationship Id="rId20" Type="http://schemas.openxmlformats.org/officeDocument/2006/relationships/image" Target="../media/image176.png"/><Relationship Id="rId21" Type="http://schemas.openxmlformats.org/officeDocument/2006/relationships/image" Target="../media/image177.png"/><Relationship Id="rId22" Type="http://schemas.openxmlformats.org/officeDocument/2006/relationships/image" Target="../media/image17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Relationship Id="rId15" Type="http://schemas.openxmlformats.org/officeDocument/2006/relationships/image" Target="../media/image215.png"/><Relationship Id="rId16" Type="http://schemas.openxmlformats.org/officeDocument/2006/relationships/image" Target="../media/image216.png"/><Relationship Id="rId17" Type="http://schemas.openxmlformats.org/officeDocument/2006/relationships/image" Target="../media/image217.png"/><Relationship Id="rId18" Type="http://schemas.openxmlformats.org/officeDocument/2006/relationships/image" Target="../media/image218.png"/><Relationship Id="rId19" Type="http://schemas.openxmlformats.org/officeDocument/2006/relationships/image" Target="../media/image219.png"/><Relationship Id="rId20" Type="http://schemas.openxmlformats.org/officeDocument/2006/relationships/image" Target="../media/image220.png"/><Relationship Id="rId21" Type="http://schemas.openxmlformats.org/officeDocument/2006/relationships/image" Target="../media/image221.png"/><Relationship Id="rId22" Type="http://schemas.openxmlformats.org/officeDocument/2006/relationships/image" Target="../media/image222.png"/><Relationship Id="rId23" Type="http://schemas.openxmlformats.org/officeDocument/2006/relationships/image" Target="../media/image223.png"/><Relationship Id="rId24" Type="http://schemas.openxmlformats.org/officeDocument/2006/relationships/image" Target="../media/image224.png"/><Relationship Id="rId25" Type="http://schemas.openxmlformats.org/officeDocument/2006/relationships/image" Target="../media/image225.png"/><Relationship Id="rId26" Type="http://schemas.openxmlformats.org/officeDocument/2006/relationships/image" Target="../media/image226.png"/><Relationship Id="rId27" Type="http://schemas.openxmlformats.org/officeDocument/2006/relationships/image" Target="../media/image227.png"/><Relationship Id="rId28" Type="http://schemas.openxmlformats.org/officeDocument/2006/relationships/image" Target="../media/image228.png"/><Relationship Id="rId29" Type="http://schemas.openxmlformats.org/officeDocument/2006/relationships/image" Target="../media/image229.png"/><Relationship Id="rId30" Type="http://schemas.openxmlformats.org/officeDocument/2006/relationships/image" Target="../media/image23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Relationship Id="rId10" Type="http://schemas.openxmlformats.org/officeDocument/2006/relationships/image" Target="../media/image239.png"/><Relationship Id="rId11" Type="http://schemas.openxmlformats.org/officeDocument/2006/relationships/image" Target="../media/image240.png"/><Relationship Id="rId12" Type="http://schemas.openxmlformats.org/officeDocument/2006/relationships/image" Target="../media/image24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Relationship Id="rId11" Type="http://schemas.openxmlformats.org/officeDocument/2006/relationships/image" Target="../media/image262.png"/><Relationship Id="rId12" Type="http://schemas.openxmlformats.org/officeDocument/2006/relationships/image" Target="../media/image263.png"/><Relationship Id="rId13" Type="http://schemas.openxmlformats.org/officeDocument/2006/relationships/image" Target="../media/image264.png"/><Relationship Id="rId14" Type="http://schemas.openxmlformats.org/officeDocument/2006/relationships/image" Target="../media/image265.png"/><Relationship Id="rId15" Type="http://schemas.openxmlformats.org/officeDocument/2006/relationships/image" Target="../media/image266.png"/><Relationship Id="rId16" Type="http://schemas.openxmlformats.org/officeDocument/2006/relationships/image" Target="../media/image267.png"/><Relationship Id="rId17" Type="http://schemas.openxmlformats.org/officeDocument/2006/relationships/image" Target="../media/image268.png"/><Relationship Id="rId18" Type="http://schemas.openxmlformats.org/officeDocument/2006/relationships/image" Target="../media/image269.png"/><Relationship Id="rId19" Type="http://schemas.openxmlformats.org/officeDocument/2006/relationships/image" Target="../media/image270.png"/><Relationship Id="rId20" Type="http://schemas.openxmlformats.org/officeDocument/2006/relationships/image" Target="../media/image271.png"/><Relationship Id="rId21" Type="http://schemas.openxmlformats.org/officeDocument/2006/relationships/image" Target="../media/image272.png"/><Relationship Id="rId22" Type="http://schemas.openxmlformats.org/officeDocument/2006/relationships/image" Target="../media/image273.png"/><Relationship Id="rId23" Type="http://schemas.openxmlformats.org/officeDocument/2006/relationships/image" Target="../media/image274.png"/><Relationship Id="rId24" Type="http://schemas.openxmlformats.org/officeDocument/2006/relationships/image" Target="../media/image275.png"/><Relationship Id="rId25" Type="http://schemas.openxmlformats.org/officeDocument/2006/relationships/image" Target="../media/image276.png"/><Relationship Id="rId26" Type="http://schemas.openxmlformats.org/officeDocument/2006/relationships/image" Target="../media/image277.png"/><Relationship Id="rId27" Type="http://schemas.openxmlformats.org/officeDocument/2006/relationships/image" Target="../media/image278.png"/><Relationship Id="rId28" Type="http://schemas.openxmlformats.org/officeDocument/2006/relationships/image" Target="../media/image279.png"/><Relationship Id="rId29" Type="http://schemas.openxmlformats.org/officeDocument/2006/relationships/image" Target="../media/image280.png"/><Relationship Id="rId30" Type="http://schemas.openxmlformats.org/officeDocument/2006/relationships/image" Target="../media/image28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Relationship Id="rId10" Type="http://schemas.openxmlformats.org/officeDocument/2006/relationships/image" Target="../media/image290.png"/><Relationship Id="rId11" Type="http://schemas.openxmlformats.org/officeDocument/2006/relationships/image" Target="../media/image291.png"/><Relationship Id="rId12" Type="http://schemas.openxmlformats.org/officeDocument/2006/relationships/image" Target="../media/image292.png"/><Relationship Id="rId13" Type="http://schemas.openxmlformats.org/officeDocument/2006/relationships/image" Target="../media/image29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09.png"/><Relationship Id="rId9" Type="http://schemas.openxmlformats.org/officeDocument/2006/relationships/image" Target="../media/image310.png"/><Relationship Id="rId10" Type="http://schemas.openxmlformats.org/officeDocument/2006/relationships/image" Target="../media/image311.png"/><Relationship Id="rId11" Type="http://schemas.openxmlformats.org/officeDocument/2006/relationships/image" Target="../media/image31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image" Target="../media/image34.png"/><Relationship Id="rId21" Type="http://schemas.openxmlformats.org/officeDocument/2006/relationships/image" Target="../media/image35.png"/><Relationship Id="rId22" Type="http://schemas.openxmlformats.org/officeDocument/2006/relationships/image" Target="../media/image36.png"/><Relationship Id="rId23" Type="http://schemas.openxmlformats.org/officeDocument/2006/relationships/image" Target="../media/image37.png"/><Relationship Id="rId24" Type="http://schemas.openxmlformats.org/officeDocument/2006/relationships/image" Target="../media/image38.png"/><Relationship Id="rId25" Type="http://schemas.openxmlformats.org/officeDocument/2006/relationships/image" Target="../media/image39.png"/><Relationship Id="rId26" Type="http://schemas.openxmlformats.org/officeDocument/2006/relationships/image" Target="../media/image40.png"/><Relationship Id="rId27" Type="http://schemas.openxmlformats.org/officeDocument/2006/relationships/image" Target="../media/image41.png"/><Relationship Id="rId28" Type="http://schemas.openxmlformats.org/officeDocument/2006/relationships/image" Target="../media/image42.png"/><Relationship Id="rId29" Type="http://schemas.openxmlformats.org/officeDocument/2006/relationships/image" Target="../media/image43.png"/><Relationship Id="rId30" Type="http://schemas.openxmlformats.org/officeDocument/2006/relationships/image" Target="../media/image4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Relationship Id="rId23" Type="http://schemas.openxmlformats.org/officeDocument/2006/relationships/image" Target="../media/image99.png"/><Relationship Id="rId24" Type="http://schemas.openxmlformats.org/officeDocument/2006/relationships/image" Target="../media/image100.png"/><Relationship Id="rId25" Type="http://schemas.openxmlformats.org/officeDocument/2006/relationships/image" Target="../media/image101.png"/><Relationship Id="rId26" Type="http://schemas.openxmlformats.org/officeDocument/2006/relationships/image" Target="../media/image102.png"/><Relationship Id="rId27" Type="http://schemas.openxmlformats.org/officeDocument/2006/relationships/image" Target="../media/image103.png"/><Relationship Id="rId28" Type="http://schemas.openxmlformats.org/officeDocument/2006/relationships/image" Target="../media/image104.png"/><Relationship Id="rId29" Type="http://schemas.openxmlformats.org/officeDocument/2006/relationships/image" Target="../media/image105.png"/><Relationship Id="rId30" Type="http://schemas.openxmlformats.org/officeDocument/2006/relationships/image" Target="../media/image10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4384" y="0"/>
            <a:ext cx="11146659" cy="11114285"/>
            <a:chOff x="10044384" y="0"/>
            <a:chExt cx="11146659" cy="111142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4384" y="0"/>
              <a:ext cx="11146659" cy="111142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04613" y="0"/>
            <a:ext cx="7381101" cy="10285714"/>
            <a:chOff x="10904613" y="0"/>
            <a:chExt cx="7381101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04613" y="0"/>
              <a:ext cx="7381101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0359" y="3922282"/>
            <a:ext cx="6400461" cy="25391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00035" y="8965874"/>
            <a:ext cx="3378065" cy="606975"/>
            <a:chOff x="1900035" y="8965874"/>
            <a:chExt cx="3378065" cy="6069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2417" y="8927779"/>
              <a:ext cx="820025" cy="46144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3369" y="9299522"/>
              <a:ext cx="2888016" cy="3533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277" y="3502687"/>
            <a:ext cx="3854081" cy="6166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7275" y="4098059"/>
            <a:ext cx="1280615" cy="1063896"/>
            <a:chOff x="1097275" y="4098059"/>
            <a:chExt cx="1280615" cy="10638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7275" y="4098059"/>
              <a:ext cx="1280615" cy="10638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7275" y="8924519"/>
            <a:ext cx="680042" cy="676901"/>
            <a:chOff x="1097275" y="8924519"/>
            <a:chExt cx="680042" cy="6769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7275" y="8924519"/>
              <a:ext cx="680042" cy="6769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1137" y="9808810"/>
            <a:ext cx="1539140" cy="3794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2586" y="230072"/>
            <a:ext cx="2173886" cy="22094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5869" y="951897"/>
            <a:ext cx="8075230" cy="9256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33118" y="5000000"/>
            <a:ext cx="1102239" cy="285714"/>
            <a:chOff x="16333118" y="5000000"/>
            <a:chExt cx="1102239" cy="2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33118" y="5000000"/>
              <a:ext cx="1102239" cy="2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1070" y="4056249"/>
            <a:ext cx="2171429" cy="2173216"/>
            <a:chOff x="14211070" y="4056249"/>
            <a:chExt cx="2171429" cy="21732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110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22724" y="5294107"/>
            <a:ext cx="1334719" cy="6525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222060" y="5000000"/>
            <a:ext cx="1025880" cy="285714"/>
            <a:chOff x="13222060" y="5000000"/>
            <a:chExt cx="1025880" cy="28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22060" y="5000000"/>
              <a:ext cx="1025880" cy="28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99297" y="5000000"/>
            <a:ext cx="1045103" cy="285714"/>
            <a:chOff x="10099297" y="5000000"/>
            <a:chExt cx="1045103" cy="28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99297" y="5000000"/>
              <a:ext cx="1045103" cy="2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64201" y="5000000"/>
            <a:ext cx="1066176" cy="285714"/>
            <a:chOff x="6964201" y="5000000"/>
            <a:chExt cx="1066176" cy="28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64201" y="5000000"/>
              <a:ext cx="1066176" cy="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52193" y="5000147"/>
            <a:ext cx="1042934" cy="286077"/>
            <a:chOff x="3852193" y="5000147"/>
            <a:chExt cx="1042934" cy="28607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52193" y="5000147"/>
              <a:ext cx="1042934" cy="2860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0357" y="5000000"/>
            <a:ext cx="878293" cy="285714"/>
            <a:chOff x="850357" y="5000000"/>
            <a:chExt cx="878293" cy="28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0357" y="5000000"/>
              <a:ext cx="878293" cy="28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89570" y="4056249"/>
            <a:ext cx="2171429" cy="2173216"/>
            <a:chOff x="11089570" y="4056249"/>
            <a:chExt cx="2171429" cy="217321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895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61131" y="5294107"/>
            <a:ext cx="1274796" cy="65251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968070" y="4056249"/>
            <a:ext cx="2171429" cy="2173216"/>
            <a:chOff x="7968070" y="4056249"/>
            <a:chExt cx="2171429" cy="217321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680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412376" y="5290717"/>
            <a:ext cx="1299910" cy="65903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846570" y="4056249"/>
            <a:ext cx="2171429" cy="2173216"/>
            <a:chOff x="4846570" y="4056249"/>
            <a:chExt cx="2171429" cy="217321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465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300110" y="5290717"/>
            <a:ext cx="1293062" cy="65903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725070" y="4056249"/>
            <a:ext cx="2171429" cy="2173216"/>
            <a:chOff x="1725070" y="4056249"/>
            <a:chExt cx="2171429" cy="217321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250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207731" y="5290717"/>
            <a:ext cx="1263891" cy="659034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351221" y="4292860"/>
            <a:ext cx="954397" cy="77409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456783" y="4427989"/>
            <a:ext cx="922085" cy="50062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591698" y="4292860"/>
            <a:ext cx="863549" cy="77409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697213" y="4428570"/>
            <a:ext cx="984568" cy="49998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735706" y="4292860"/>
            <a:ext cx="1155968" cy="7249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140" cy="3794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586" y="230072"/>
            <a:ext cx="2173886" cy="2209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869" y="951897"/>
            <a:ext cx="4907345" cy="9256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45172" y="8086906"/>
            <a:ext cx="13681434" cy="12068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5868" y="1926296"/>
            <a:ext cx="11438986" cy="6285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4178" y="2618016"/>
            <a:ext cx="16065082" cy="5123657"/>
            <a:chOff x="1114178" y="2618016"/>
            <a:chExt cx="16065082" cy="51236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14178" y="2658944"/>
              <a:ext cx="5418087" cy="2060036"/>
              <a:chOff x="1114178" y="2658944"/>
              <a:chExt cx="5418087" cy="206003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1460404" y="1763387"/>
                <a:ext cx="10836174" cy="4120071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14178" y="2658944"/>
                <a:ext cx="5418087" cy="206003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955899" y="2618016"/>
              <a:ext cx="3156052" cy="2524842"/>
              <a:chOff x="6955899" y="2618016"/>
              <a:chExt cx="3156052" cy="252484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542673" y="1520395"/>
                <a:ext cx="6312104" cy="5049683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955899" y="2618016"/>
                <a:ext cx="3156052" cy="252484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425332" y="5458536"/>
              <a:ext cx="5115833" cy="2256781"/>
              <a:chOff x="5425332" y="5458536"/>
              <a:chExt cx="5115833" cy="225678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014719" y="4477449"/>
                <a:ext cx="10231666" cy="4513563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425332" y="5458536"/>
                <a:ext cx="5115833" cy="225678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604559" y="5236910"/>
              <a:ext cx="2437326" cy="2501313"/>
              <a:chOff x="2604559" y="5236910"/>
              <a:chExt cx="2437326" cy="250131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44984" y="4145342"/>
                <a:ext cx="4874651" cy="5002626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604559" y="5236910"/>
                <a:ext cx="2437326" cy="250131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541165" y="2658944"/>
              <a:ext cx="6630371" cy="2181147"/>
              <a:chOff x="10541165" y="2658944"/>
              <a:chExt cx="6630371" cy="218114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368346" y="1710737"/>
                <a:ext cx="13260743" cy="4362294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541165" y="2658944"/>
                <a:ext cx="6630371" cy="218114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089370" y="5535104"/>
              <a:ext cx="5666973" cy="2160788"/>
              <a:chOff x="11089370" y="5535104"/>
              <a:chExt cx="5666973" cy="216078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396922" y="4595748"/>
                <a:ext cx="11333946" cy="4321576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089370" y="5535104"/>
                <a:ext cx="5666973" cy="216078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140" cy="3794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586" y="230072"/>
            <a:ext cx="2173886" cy="2209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869" y="951897"/>
            <a:ext cx="4907345" cy="9256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45172" y="8086906"/>
            <a:ext cx="11681425" cy="12354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5868" y="1926296"/>
            <a:ext cx="11438986" cy="6285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02798" y="2913357"/>
            <a:ext cx="6171429" cy="4586873"/>
            <a:chOff x="10602798" y="2913357"/>
            <a:chExt cx="6171429" cy="45868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02798" y="2913357"/>
              <a:ext cx="6171429" cy="45868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11488" y="3279999"/>
            <a:ext cx="7814116" cy="3300712"/>
            <a:chOff x="1511488" y="3279999"/>
            <a:chExt cx="7814116" cy="33007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1488" y="3279999"/>
              <a:ext cx="7814116" cy="33007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140" cy="3794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586" y="230072"/>
            <a:ext cx="2173886" cy="2209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869" y="951897"/>
            <a:ext cx="4907345" cy="9256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7825" y="7772616"/>
            <a:ext cx="17670243" cy="19369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5868" y="1926296"/>
            <a:ext cx="11438986" cy="6285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67874" y="2721277"/>
            <a:ext cx="5551916" cy="4843161"/>
            <a:chOff x="1867874" y="2721277"/>
            <a:chExt cx="5551916" cy="48431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67874" y="2721277"/>
              <a:ext cx="5551916" cy="48431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83268" y="4559107"/>
            <a:ext cx="3842148" cy="12068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606990" y="4028925"/>
            <a:ext cx="4945543" cy="2227864"/>
            <a:chOff x="6606990" y="4028925"/>
            <a:chExt cx="4945543" cy="22278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06990" y="4028925"/>
              <a:ext cx="4945543" cy="2227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1137" y="9808810"/>
            <a:ext cx="1539140" cy="3794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2586" y="230072"/>
            <a:ext cx="2173886" cy="22094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5869" y="951897"/>
            <a:ext cx="7237278" cy="9256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33118" y="5000000"/>
            <a:ext cx="1102239" cy="285714"/>
            <a:chOff x="16333118" y="5000000"/>
            <a:chExt cx="1102239" cy="2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33118" y="5000000"/>
              <a:ext cx="1102239" cy="2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1070" y="4056249"/>
            <a:ext cx="2171429" cy="2173216"/>
            <a:chOff x="14211070" y="4056249"/>
            <a:chExt cx="2171429" cy="21732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110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22724" y="5294107"/>
            <a:ext cx="1334719" cy="6525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222060" y="5000000"/>
            <a:ext cx="1025880" cy="285714"/>
            <a:chOff x="13222060" y="5000000"/>
            <a:chExt cx="1025880" cy="28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22060" y="5000000"/>
              <a:ext cx="1025880" cy="28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99297" y="5000000"/>
            <a:ext cx="1045103" cy="285714"/>
            <a:chOff x="10099297" y="5000000"/>
            <a:chExt cx="1045103" cy="28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99297" y="5000000"/>
              <a:ext cx="1045103" cy="2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64201" y="5000000"/>
            <a:ext cx="1066176" cy="285714"/>
            <a:chOff x="6964201" y="5000000"/>
            <a:chExt cx="1066176" cy="28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64201" y="5000000"/>
              <a:ext cx="1066176" cy="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52193" y="5000147"/>
            <a:ext cx="1042934" cy="286077"/>
            <a:chOff x="3852193" y="5000147"/>
            <a:chExt cx="1042934" cy="28607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52193" y="5000147"/>
              <a:ext cx="1042934" cy="2860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0357" y="5000000"/>
            <a:ext cx="878293" cy="285714"/>
            <a:chOff x="850357" y="5000000"/>
            <a:chExt cx="878293" cy="28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0357" y="5000000"/>
              <a:ext cx="878293" cy="28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89570" y="4056249"/>
            <a:ext cx="2171429" cy="2173216"/>
            <a:chOff x="11089570" y="4056249"/>
            <a:chExt cx="2171429" cy="217321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895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61131" y="5290717"/>
            <a:ext cx="1275205" cy="65903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968070" y="4056249"/>
            <a:ext cx="2171429" cy="2173216"/>
            <a:chOff x="7968070" y="4056249"/>
            <a:chExt cx="2171429" cy="217321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680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412376" y="5290717"/>
            <a:ext cx="1299910" cy="65903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846570" y="4056249"/>
            <a:ext cx="2171429" cy="2173216"/>
            <a:chOff x="4846570" y="4056249"/>
            <a:chExt cx="2171429" cy="217321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465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300110" y="5290717"/>
            <a:ext cx="1293062" cy="65903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725070" y="4056249"/>
            <a:ext cx="2171429" cy="2173216"/>
            <a:chOff x="1725070" y="4056249"/>
            <a:chExt cx="2171429" cy="217321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250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207731" y="5290717"/>
            <a:ext cx="1263891" cy="659034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351221" y="4292860"/>
            <a:ext cx="954397" cy="77409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456783" y="4427989"/>
            <a:ext cx="922085" cy="50062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591698" y="4292860"/>
            <a:ext cx="863549" cy="77409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697213" y="4428570"/>
            <a:ext cx="984578" cy="49998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735706" y="4292860"/>
            <a:ext cx="1155968" cy="7249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140" cy="3794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586" y="230072"/>
            <a:ext cx="2173886" cy="2209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869" y="951897"/>
            <a:ext cx="4907345" cy="9256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7825" y="7765696"/>
            <a:ext cx="15535719" cy="19303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5868" y="1926296"/>
            <a:ext cx="11375805" cy="6406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702830" y="2594497"/>
            <a:ext cx="10880054" cy="4961905"/>
            <a:chOff x="3702830" y="2594497"/>
            <a:chExt cx="10880054" cy="49619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73360" y="2594497"/>
              <a:ext cx="3601084" cy="4958193"/>
              <a:chOff x="10973360" y="2594497"/>
              <a:chExt cx="3601084" cy="495819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973360" y="2594497"/>
                <a:ext cx="3601084" cy="495819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02830" y="3402374"/>
              <a:ext cx="6171429" cy="3342438"/>
              <a:chOff x="3702830" y="3402374"/>
              <a:chExt cx="6171429" cy="334243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02830" y="3402374"/>
                <a:ext cx="6171429" cy="33424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140" cy="3794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586" y="230072"/>
            <a:ext cx="2173886" cy="2209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869" y="951897"/>
            <a:ext cx="4907345" cy="9256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7825" y="7791668"/>
            <a:ext cx="17535319" cy="12354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5868" y="1926296"/>
            <a:ext cx="11375805" cy="6406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11620" y="4559030"/>
            <a:ext cx="6389176" cy="12554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66380" y="2914286"/>
            <a:ext cx="7231029" cy="4456995"/>
            <a:chOff x="2166380" y="2914286"/>
            <a:chExt cx="7231029" cy="44569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66380" y="2914286"/>
              <a:ext cx="7231029" cy="4456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1137" y="9808810"/>
            <a:ext cx="1539140" cy="3794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2586" y="230072"/>
            <a:ext cx="2164362" cy="22077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5869" y="951897"/>
            <a:ext cx="5233030" cy="9326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33118" y="5000000"/>
            <a:ext cx="1102239" cy="285714"/>
            <a:chOff x="16333118" y="5000000"/>
            <a:chExt cx="1102239" cy="2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33118" y="5000000"/>
              <a:ext cx="1102239" cy="2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1070" y="4056249"/>
            <a:ext cx="2171429" cy="2173216"/>
            <a:chOff x="14211070" y="4056249"/>
            <a:chExt cx="2171429" cy="21732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110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22724" y="5292450"/>
            <a:ext cx="1334605" cy="6503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222060" y="5000000"/>
            <a:ext cx="1025880" cy="285714"/>
            <a:chOff x="13222060" y="5000000"/>
            <a:chExt cx="1025880" cy="28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22060" y="5000000"/>
              <a:ext cx="1025880" cy="28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99297" y="5000000"/>
            <a:ext cx="1045103" cy="285714"/>
            <a:chOff x="10099297" y="5000000"/>
            <a:chExt cx="1045103" cy="28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99297" y="5000000"/>
              <a:ext cx="1045103" cy="2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64201" y="5000000"/>
            <a:ext cx="1066176" cy="285714"/>
            <a:chOff x="6964201" y="5000000"/>
            <a:chExt cx="1066176" cy="28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64201" y="5000000"/>
              <a:ext cx="1066176" cy="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52193" y="5000147"/>
            <a:ext cx="1042934" cy="286077"/>
            <a:chOff x="3852193" y="5000147"/>
            <a:chExt cx="1042934" cy="28607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52193" y="5000147"/>
              <a:ext cx="1042934" cy="2860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0357" y="5000000"/>
            <a:ext cx="878293" cy="285714"/>
            <a:chOff x="850357" y="5000000"/>
            <a:chExt cx="878293" cy="28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0357" y="5000000"/>
              <a:ext cx="878293" cy="28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89570" y="4056249"/>
            <a:ext cx="2171429" cy="2173216"/>
            <a:chOff x="11089570" y="4056249"/>
            <a:chExt cx="2171429" cy="217321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895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61131" y="5292450"/>
            <a:ext cx="1274805" cy="65038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968070" y="4056249"/>
            <a:ext cx="2171429" cy="2173216"/>
            <a:chOff x="7968070" y="4056249"/>
            <a:chExt cx="2171429" cy="217321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680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412376" y="5290717"/>
            <a:ext cx="1299910" cy="65903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846570" y="4056249"/>
            <a:ext cx="2171429" cy="2173216"/>
            <a:chOff x="4846570" y="4056249"/>
            <a:chExt cx="2171429" cy="217321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465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300110" y="5290717"/>
            <a:ext cx="1293062" cy="65903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725070" y="4056249"/>
            <a:ext cx="2171429" cy="2173216"/>
            <a:chOff x="1725070" y="4056249"/>
            <a:chExt cx="2171429" cy="217321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250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207731" y="5290717"/>
            <a:ext cx="1263891" cy="659034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351221" y="4292860"/>
            <a:ext cx="954397" cy="77409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456783" y="4427989"/>
            <a:ext cx="922085" cy="50062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591698" y="4292860"/>
            <a:ext cx="863549" cy="77409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697213" y="4428570"/>
            <a:ext cx="984568" cy="49998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735706" y="4292860"/>
            <a:ext cx="1155968" cy="7249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2068" y="1735731"/>
            <a:ext cx="3640696" cy="3640696"/>
            <a:chOff x="622068" y="1735731"/>
            <a:chExt cx="3640696" cy="36406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068" y="1735731"/>
              <a:ext cx="3640696" cy="36406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1137" y="9808810"/>
            <a:ext cx="1539140" cy="3794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2586" y="230072"/>
            <a:ext cx="2164362" cy="22094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5869" y="951897"/>
            <a:ext cx="5233030" cy="9326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82563" y="3820582"/>
            <a:ext cx="9305920" cy="32071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306136" y="2594964"/>
            <a:ext cx="3849037" cy="3849037"/>
            <a:chOff x="4306136" y="2594964"/>
            <a:chExt cx="3849037" cy="384903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">
              <a:off x="4306136" y="2594964"/>
              <a:ext cx="3849037" cy="38490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8937" y="4753251"/>
            <a:ext cx="3926959" cy="3926959"/>
            <a:chOff x="478937" y="4753251"/>
            <a:chExt cx="3926959" cy="39269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8937" y="4753251"/>
              <a:ext cx="3926959" cy="39269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36949" y="5772405"/>
            <a:ext cx="4181979" cy="4181979"/>
            <a:chOff x="4136949" y="5772405"/>
            <a:chExt cx="4181979" cy="41819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00000">
              <a:off x="4136949" y="5772405"/>
              <a:ext cx="4181979" cy="41819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28652" y="2839188"/>
            <a:ext cx="5628410" cy="4675910"/>
            <a:chOff x="6328652" y="2839188"/>
            <a:chExt cx="5628410" cy="46759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28652" y="2839188"/>
              <a:ext cx="5628410" cy="46759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1137" y="9808810"/>
            <a:ext cx="1539140" cy="3794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2586" y="230072"/>
            <a:ext cx="2164362" cy="22094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5869" y="951897"/>
            <a:ext cx="5233030" cy="9326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35508" y="4213332"/>
            <a:ext cx="9937414" cy="20364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5454" y="1345957"/>
            <a:ext cx="3534933" cy="10931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1163" y="2751954"/>
            <a:ext cx="4932966" cy="67863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44384" y="0"/>
            <a:ext cx="11146659" cy="11114285"/>
            <a:chOff x="10044384" y="0"/>
            <a:chExt cx="11146659" cy="111142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44384" y="0"/>
              <a:ext cx="11146659" cy="111142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04613" y="0"/>
            <a:ext cx="7381101" cy="10285714"/>
            <a:chOff x="10904613" y="0"/>
            <a:chExt cx="7381101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4613" y="0"/>
              <a:ext cx="7381101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04613" y="0"/>
            <a:ext cx="7381101" cy="10285714"/>
            <a:chOff x="10904613" y="0"/>
            <a:chExt cx="7381101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04613" y="0"/>
              <a:ext cx="7381101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0987" y="4384690"/>
            <a:ext cx="7885795" cy="17896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92721" y="4112478"/>
            <a:ext cx="3500271" cy="325720"/>
            <a:chOff x="7392721" y="4112478"/>
            <a:chExt cx="3500271" cy="3257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2721" y="4112478"/>
              <a:ext cx="3500271" cy="3257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18519" y="3628917"/>
            <a:ext cx="648677" cy="142857"/>
            <a:chOff x="8818519" y="3628917"/>
            <a:chExt cx="648677" cy="14285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818519" y="3628917"/>
              <a:ext cx="142857" cy="142857"/>
              <a:chOff x="8818519" y="3628917"/>
              <a:chExt cx="142857" cy="14285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18519" y="3628917"/>
                <a:ext cx="142857" cy="1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71429" y="3628917"/>
              <a:ext cx="142857" cy="142857"/>
              <a:chOff x="9071429" y="3628917"/>
              <a:chExt cx="142857" cy="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71429" y="3628917"/>
                <a:ext cx="142857" cy="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24339" y="3628917"/>
              <a:ext cx="142857" cy="142857"/>
              <a:chOff x="9324339" y="3628917"/>
              <a:chExt cx="142857" cy="14285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24339" y="3628917"/>
                <a:ext cx="142857" cy="142857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33877" y="4073115"/>
            <a:ext cx="4109102" cy="4444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24805" y="8989362"/>
            <a:ext cx="2836105" cy="599032"/>
            <a:chOff x="7724805" y="8989362"/>
            <a:chExt cx="2836105" cy="5990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95239" y="8951268"/>
              <a:ext cx="1380825" cy="44557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8139" y="9315068"/>
              <a:ext cx="2919721" cy="32443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97008" y="5867858"/>
            <a:ext cx="9188662" cy="5682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1137" y="9808810"/>
            <a:ext cx="1539140" cy="3794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2709" y="230072"/>
            <a:ext cx="2154714" cy="21930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5869" y="924412"/>
            <a:ext cx="4794973" cy="10837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33118" y="5000000"/>
            <a:ext cx="1102239" cy="285714"/>
            <a:chOff x="16333118" y="5000000"/>
            <a:chExt cx="1102239" cy="2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33118" y="5000000"/>
              <a:ext cx="1102239" cy="2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1070" y="4056249"/>
            <a:ext cx="2171429" cy="2173216"/>
            <a:chOff x="14211070" y="4056249"/>
            <a:chExt cx="2171429" cy="21732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110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22724" y="5294107"/>
            <a:ext cx="1334719" cy="6525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222060" y="5000000"/>
            <a:ext cx="1025880" cy="285714"/>
            <a:chOff x="13222060" y="5000000"/>
            <a:chExt cx="1025880" cy="28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22060" y="5000000"/>
              <a:ext cx="1025880" cy="28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99297" y="5000000"/>
            <a:ext cx="1045103" cy="285714"/>
            <a:chOff x="10099297" y="5000000"/>
            <a:chExt cx="1045103" cy="28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99297" y="5000000"/>
              <a:ext cx="1045103" cy="2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64201" y="5000000"/>
            <a:ext cx="1066176" cy="285714"/>
            <a:chOff x="6964201" y="5000000"/>
            <a:chExt cx="1066176" cy="28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64201" y="5000000"/>
              <a:ext cx="1066176" cy="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53772" y="5000000"/>
            <a:ext cx="1041611" cy="285714"/>
            <a:chOff x="3853772" y="5000000"/>
            <a:chExt cx="1041611" cy="28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53772" y="5000000"/>
              <a:ext cx="1041611" cy="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0357" y="5000000"/>
            <a:ext cx="878293" cy="285714"/>
            <a:chOff x="850357" y="5000000"/>
            <a:chExt cx="878293" cy="28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0357" y="5000000"/>
              <a:ext cx="878293" cy="28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89570" y="4056249"/>
            <a:ext cx="2171429" cy="2173216"/>
            <a:chOff x="11089570" y="4056249"/>
            <a:chExt cx="2171429" cy="217321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895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61131" y="5294107"/>
            <a:ext cx="1274796" cy="65251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968070" y="4056249"/>
            <a:ext cx="2171429" cy="2173216"/>
            <a:chOff x="7968070" y="4056249"/>
            <a:chExt cx="2171429" cy="217321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680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412376" y="5294107"/>
            <a:ext cx="1299500" cy="65251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846570" y="4056249"/>
            <a:ext cx="2171429" cy="2173216"/>
            <a:chOff x="4846570" y="4056249"/>
            <a:chExt cx="2171429" cy="217321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465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300110" y="5294107"/>
            <a:ext cx="1292891" cy="6525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725070" y="4056249"/>
            <a:ext cx="2171429" cy="2173216"/>
            <a:chOff x="1725070" y="4056249"/>
            <a:chExt cx="2171429" cy="217321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250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207731" y="5294107"/>
            <a:ext cx="1263786" cy="65251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351221" y="4292860"/>
            <a:ext cx="954397" cy="77409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456327" y="4428570"/>
            <a:ext cx="920920" cy="49998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591698" y="4292860"/>
            <a:ext cx="863549" cy="77409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697213" y="4428570"/>
            <a:ext cx="984568" cy="49998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735706" y="4292860"/>
            <a:ext cx="1155968" cy="7249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140" cy="3794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709" y="230072"/>
            <a:ext cx="2154714" cy="21930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869" y="924412"/>
            <a:ext cx="4794973" cy="10837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5239" y="3685822"/>
            <a:ext cx="9180920" cy="37463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5868" y="1926296"/>
            <a:ext cx="2583824" cy="6380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3482" y="2989810"/>
            <a:ext cx="4461781" cy="1487260"/>
            <a:chOff x="1433482" y="2989810"/>
            <a:chExt cx="4461781" cy="148726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3482" y="2989810"/>
              <a:ext cx="4461781" cy="14872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04911" y="4791209"/>
            <a:ext cx="7168987" cy="4113353"/>
            <a:chOff x="1504911" y="4791209"/>
            <a:chExt cx="7168987" cy="41133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4911" y="4791209"/>
              <a:ext cx="7168987" cy="41133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140" cy="3794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709" y="230072"/>
            <a:ext cx="2154714" cy="21930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869" y="924412"/>
            <a:ext cx="4794973" cy="10837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82153" y="4649849"/>
            <a:ext cx="8081815" cy="25116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5868" y="1926296"/>
            <a:ext cx="3989424" cy="6380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45881" y="2803664"/>
            <a:ext cx="4153447" cy="6171429"/>
            <a:chOff x="2345881" y="2803664"/>
            <a:chExt cx="4153447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45881" y="2803664"/>
              <a:ext cx="4153447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140" cy="3794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709" y="230072"/>
            <a:ext cx="2154714" cy="21930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869" y="924412"/>
            <a:ext cx="4794973" cy="10837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80420" y="3947953"/>
            <a:ext cx="8732586" cy="31121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5868" y="1926296"/>
            <a:ext cx="4468690" cy="6380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26354" y="2668894"/>
            <a:ext cx="4885714" cy="1800000"/>
            <a:chOff x="2526354" y="2668894"/>
            <a:chExt cx="4885714" cy="180000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526354" y="2668894"/>
              <a:ext cx="3085714" cy="1794752"/>
              <a:chOff x="2526354" y="2668894"/>
              <a:chExt cx="3085714" cy="179475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26354" y="2668894"/>
                <a:ext cx="3085714" cy="179475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612068" y="2668894"/>
              <a:ext cx="1794752" cy="1794752"/>
              <a:chOff x="5612068" y="2668894"/>
              <a:chExt cx="1794752" cy="179475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12068" y="2668894"/>
                <a:ext cx="1794752" cy="179475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33482" y="4892736"/>
            <a:ext cx="7071458" cy="4339017"/>
            <a:chOff x="1433482" y="4892736"/>
            <a:chExt cx="7071458" cy="43390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3482" y="4892736"/>
              <a:ext cx="7071458" cy="43390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1137" y="9808810"/>
            <a:ext cx="1539140" cy="3794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2586" y="230072"/>
            <a:ext cx="2173886" cy="22094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5869" y="951897"/>
            <a:ext cx="6954878" cy="9256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33118" y="5000000"/>
            <a:ext cx="1102239" cy="285714"/>
            <a:chOff x="16333118" y="5000000"/>
            <a:chExt cx="1102239" cy="2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33118" y="5000000"/>
              <a:ext cx="1102239" cy="2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1070" y="4056249"/>
            <a:ext cx="2171429" cy="2173216"/>
            <a:chOff x="14211070" y="4056249"/>
            <a:chExt cx="2171429" cy="21732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110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22724" y="5294107"/>
            <a:ext cx="1334719" cy="6525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222060" y="5000000"/>
            <a:ext cx="1025880" cy="285714"/>
            <a:chOff x="13222060" y="5000000"/>
            <a:chExt cx="1025880" cy="28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22060" y="5000000"/>
              <a:ext cx="1025880" cy="28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99297" y="5000000"/>
            <a:ext cx="1045103" cy="285714"/>
            <a:chOff x="10099297" y="5000000"/>
            <a:chExt cx="1045103" cy="28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99297" y="5000000"/>
              <a:ext cx="1045103" cy="2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64201" y="5000000"/>
            <a:ext cx="1066176" cy="285714"/>
            <a:chOff x="6964201" y="5000000"/>
            <a:chExt cx="1066176" cy="28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64201" y="5000000"/>
              <a:ext cx="1066176" cy="2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53772" y="5000000"/>
            <a:ext cx="1041611" cy="285714"/>
            <a:chOff x="3853772" y="5000000"/>
            <a:chExt cx="1041611" cy="28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53772" y="5000000"/>
              <a:ext cx="1041611" cy="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0357" y="5000000"/>
            <a:ext cx="878293" cy="285714"/>
            <a:chOff x="850357" y="5000000"/>
            <a:chExt cx="878293" cy="28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0357" y="5000000"/>
              <a:ext cx="878293" cy="28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89570" y="4056249"/>
            <a:ext cx="2171429" cy="2173216"/>
            <a:chOff x="11089570" y="4056249"/>
            <a:chExt cx="2171429" cy="217321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895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61131" y="5294107"/>
            <a:ext cx="1274796" cy="65251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968070" y="4056249"/>
            <a:ext cx="2171429" cy="2173216"/>
            <a:chOff x="7968070" y="4056249"/>
            <a:chExt cx="2171429" cy="217321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680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412376" y="5294107"/>
            <a:ext cx="1299500" cy="65251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846570" y="4056249"/>
            <a:ext cx="2171429" cy="2173216"/>
            <a:chOff x="4846570" y="4056249"/>
            <a:chExt cx="2171429" cy="217321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465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300110" y="5290717"/>
            <a:ext cx="1293062" cy="65903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725070" y="4056249"/>
            <a:ext cx="2171429" cy="2173216"/>
            <a:chOff x="1725070" y="4056249"/>
            <a:chExt cx="2171429" cy="217321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25070" y="4056249"/>
              <a:ext cx="2171429" cy="217321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207731" y="5290717"/>
            <a:ext cx="1263891" cy="659034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351221" y="4292860"/>
            <a:ext cx="954397" cy="77409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456327" y="4428570"/>
            <a:ext cx="920911" cy="49998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591698" y="4292860"/>
            <a:ext cx="863549" cy="77409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697213" y="4428570"/>
            <a:ext cx="984568" cy="49998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735706" y="4292860"/>
            <a:ext cx="1155968" cy="7249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140" cy="3794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586" y="230072"/>
            <a:ext cx="2173886" cy="2209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869" y="951897"/>
            <a:ext cx="4907345" cy="9256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37963" y="7509687"/>
            <a:ext cx="9130987" cy="19390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5868" y="1926296"/>
            <a:ext cx="9808034" cy="6285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31083" y="3164976"/>
            <a:ext cx="13432983" cy="3961905"/>
            <a:chOff x="2431083" y="3164976"/>
            <a:chExt cx="13432983" cy="39619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431083" y="3441977"/>
              <a:ext cx="6109866" cy="3401761"/>
              <a:chOff x="2431083" y="3441977"/>
              <a:chExt cx="6109866" cy="340176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431083" y="3441977"/>
                <a:ext cx="6109866" cy="340176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349780" y="3164976"/>
              <a:ext cx="6504851" cy="3955763"/>
              <a:chOff x="9349780" y="3164976"/>
              <a:chExt cx="6504851" cy="395576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349780" y="3164976"/>
                <a:ext cx="6504851" cy="395576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1137" y="9808810"/>
            <a:ext cx="1539140" cy="3794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586" y="230072"/>
            <a:ext cx="2173886" cy="2209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869" y="951897"/>
            <a:ext cx="4907345" cy="9256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45172" y="7715477"/>
            <a:ext cx="13088767" cy="12735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5868" y="1926296"/>
            <a:ext cx="9808034" cy="6285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45171" y="2928571"/>
            <a:ext cx="6171429" cy="4008247"/>
            <a:chOff x="2445171" y="2928571"/>
            <a:chExt cx="6171429" cy="40082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45171" y="2928571"/>
              <a:ext cx="6171429" cy="400824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60532" y="4323170"/>
            <a:ext cx="6500558" cy="13017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2022-12-26T18:59:03Z</dcterms:created>
  <dcterms:modified xsi:type="dcterms:W3CDTF">2022-12-26T18:59:03Z</dcterms:modified>
</cp:coreProperties>
</file>